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33"/>
    <p:restoredTop sz="95455"/>
  </p:normalViewPr>
  <p:slideViewPr>
    <p:cSldViewPr snapToGrid="0" snapToObjects="1">
      <p:cViewPr varScale="1">
        <p:scale>
          <a:sx n="108" d="100"/>
          <a:sy n="108" d="100"/>
        </p:scale>
        <p:origin x="2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184B-4DB8-8640-B984-C60494FE2A06}" type="datetimeFigureOut">
              <a:rPr lang="en-US" smtClean="0"/>
              <a:t>5/23/16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59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184B-4DB8-8640-B984-C60494FE2A06}" type="datetimeFigureOut">
              <a:rPr lang="en-US" smtClean="0"/>
              <a:t>5/23/16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8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184B-4DB8-8640-B984-C60494FE2A06}" type="datetimeFigureOut">
              <a:rPr lang="en-US" smtClean="0"/>
              <a:t>5/23/16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8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184B-4DB8-8640-B984-C60494FE2A06}" type="datetimeFigureOut">
              <a:rPr lang="en-US" smtClean="0"/>
              <a:t>5/23/16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80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184B-4DB8-8640-B984-C60494FE2A06}" type="datetimeFigureOut">
              <a:rPr lang="en-US" smtClean="0"/>
              <a:t>5/23/16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920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184B-4DB8-8640-B984-C60494FE2A06}" type="datetimeFigureOut">
              <a:rPr lang="en-US" smtClean="0"/>
              <a:t>5/23/16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96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184B-4DB8-8640-B984-C60494FE2A06}" type="datetimeFigureOut">
              <a:rPr lang="en-US" smtClean="0"/>
              <a:t>5/23/16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32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184B-4DB8-8640-B984-C60494FE2A06}" type="datetimeFigureOut">
              <a:rPr lang="en-US" smtClean="0"/>
              <a:t>5/23/16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58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184B-4DB8-8640-B984-C60494FE2A06}" type="datetimeFigureOut">
              <a:rPr lang="en-US" smtClean="0"/>
              <a:t>5/23/16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97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ABF184B-4DB8-8640-B984-C60494FE2A06}" type="datetimeFigureOut">
              <a:rPr lang="en-US" smtClean="0"/>
              <a:t>5/23/16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05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F184B-4DB8-8640-B984-C60494FE2A06}" type="datetimeFigureOut">
              <a:rPr lang="en-US" smtClean="0"/>
              <a:t>5/23/16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78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ABF184B-4DB8-8640-B984-C60494FE2A06}" type="datetimeFigureOut">
              <a:rPr lang="en-US" smtClean="0"/>
              <a:t>5/23/16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50C5666-F98A-A44C-9513-FD05303280C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378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Web(tried to) Scraping </a:t>
            </a:r>
            <a:r>
              <a:rPr lang="en-US" sz="4800" dirty="0" err="1" smtClean="0"/>
              <a:t>indeed.com</a:t>
            </a:r>
            <a:r>
              <a:rPr lang="en-US" sz="4800" dirty="0" smtClean="0"/>
              <a:t> </a:t>
            </a:r>
            <a:br>
              <a:rPr lang="en-US" sz="4800" dirty="0" smtClean="0"/>
            </a:br>
            <a:r>
              <a:rPr lang="en-US" sz="4800" dirty="0" smtClean="0"/>
              <a:t>Ended up Scraping </a:t>
            </a:r>
            <a:r>
              <a:rPr lang="en-US" sz="4800" dirty="0" err="1" smtClean="0"/>
              <a:t>dice.com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ARDA BERKAY KOSAR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2" y="0"/>
            <a:ext cx="11637818" cy="639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3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22228"/>
            <a:ext cx="10058400" cy="1450757"/>
          </a:xfrm>
        </p:spPr>
        <p:txBody>
          <a:bodyPr/>
          <a:lstStyle/>
          <a:p>
            <a:r>
              <a:rPr lang="en-US" dirty="0" smtClean="0"/>
              <a:t> The Scraped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3" y="1737360"/>
            <a:ext cx="11211494" cy="462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6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5405" y="1810107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600" dirty="0" smtClean="0"/>
              <a:t>After lots and lots of data munging and manipulation and etc. etc.</a:t>
            </a:r>
          </a:p>
          <a:p>
            <a:pPr lvl="1">
              <a:buFont typeface="Arial" charset="0"/>
              <a:buChar char="•"/>
            </a:pPr>
            <a:r>
              <a:rPr lang="en-US" sz="3400" dirty="0" smtClean="0"/>
              <a:t>I was able to get 2 bar graphs:</a:t>
            </a:r>
          </a:p>
          <a:p>
            <a:pPr lvl="2">
              <a:buFont typeface="Arial" charset="0"/>
              <a:buChar char="•"/>
            </a:pPr>
            <a:r>
              <a:rPr lang="en-US" sz="3000" dirty="0" smtClean="0"/>
              <a:t>Job counts by company</a:t>
            </a:r>
          </a:p>
          <a:p>
            <a:pPr lvl="2">
              <a:buFont typeface="Arial" charset="0"/>
              <a:buChar char="•"/>
            </a:pPr>
            <a:r>
              <a:rPr lang="en-US" sz="3000" dirty="0" smtClean="0"/>
              <a:t>Number of unique job titles</a:t>
            </a:r>
            <a:endParaRPr lang="en-US" sz="3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 smtClean="0"/>
              <a:t> The Scraped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04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Jobs by Company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710" y="1828543"/>
            <a:ext cx="6865108" cy="445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Unique Job Titles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32" y="1796735"/>
            <a:ext cx="5643749" cy="45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1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800" dirty="0" smtClean="0"/>
              <a:t>Initial Plan</a:t>
            </a:r>
          </a:p>
          <a:p>
            <a:pPr>
              <a:buFont typeface="Arial" charset="0"/>
              <a:buChar char="•"/>
            </a:pPr>
            <a:r>
              <a:rPr lang="en-US" sz="2800" dirty="0" smtClean="0"/>
              <a:t>Result</a:t>
            </a:r>
          </a:p>
          <a:p>
            <a:pPr>
              <a:buFont typeface="Arial" charset="0"/>
              <a:buChar char="•"/>
            </a:pPr>
            <a:r>
              <a:rPr lang="en-US" sz="2800" dirty="0" smtClean="0"/>
              <a:t>What was wrong about Indeed</a:t>
            </a:r>
          </a:p>
          <a:p>
            <a:pPr>
              <a:buFont typeface="Arial" charset="0"/>
              <a:buChar char="•"/>
            </a:pPr>
            <a:r>
              <a:rPr lang="en-US" sz="2800" dirty="0" smtClean="0"/>
              <a:t>What was right about Dice</a:t>
            </a:r>
          </a:p>
          <a:p>
            <a:pPr>
              <a:buFont typeface="Arial" charset="0"/>
              <a:buChar char="•"/>
            </a:pPr>
            <a:r>
              <a:rPr lang="en-US" sz="2800" dirty="0" smtClean="0"/>
              <a:t>The Scraped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668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62852"/>
            <a:ext cx="10058400" cy="1450757"/>
          </a:xfrm>
        </p:spPr>
        <p:txBody>
          <a:bodyPr/>
          <a:lstStyle/>
          <a:p>
            <a:r>
              <a:rPr lang="en-US" dirty="0" smtClean="0"/>
              <a:t>Initial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69485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200" dirty="0" smtClean="0"/>
              <a:t>Scraping </a:t>
            </a:r>
            <a:r>
              <a:rPr lang="en-US" sz="3200" dirty="0" err="1" smtClean="0"/>
              <a:t>indeed.com</a:t>
            </a:r>
            <a:endParaRPr lang="en-US" sz="3200" dirty="0" smtClean="0"/>
          </a:p>
          <a:p>
            <a:pPr>
              <a:buFont typeface="Arial" charset="0"/>
              <a:buChar char="•"/>
            </a:pPr>
            <a:r>
              <a:rPr lang="en-US" sz="3200" dirty="0" smtClean="0"/>
              <a:t>Extracting job title, company name, company rating, job description, salary information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“Data Scientist” jobs in NYC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Exploratory Data Analysis</a:t>
            </a:r>
          </a:p>
          <a:p>
            <a:pPr>
              <a:buFont typeface="Arial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239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200" dirty="0" smtClean="0"/>
              <a:t>Scraped </a:t>
            </a:r>
            <a:r>
              <a:rPr lang="en-US" sz="3200" dirty="0" err="1" smtClean="0"/>
              <a:t>dice.com</a:t>
            </a:r>
            <a:endParaRPr lang="en-US" sz="3200" dirty="0" smtClean="0"/>
          </a:p>
          <a:p>
            <a:pPr>
              <a:buFont typeface="Arial" charset="0"/>
              <a:buChar char="•"/>
            </a:pPr>
            <a:r>
              <a:rPr lang="en-US" sz="3200" dirty="0" smtClean="0"/>
              <a:t>Extracted job title, company name, job type, location, salary information 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For “Data Scientist” jobs in NYC for 25 mile radius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Tried to do some EDA</a:t>
            </a:r>
          </a:p>
          <a:p>
            <a:pPr>
              <a:buFont typeface="Arial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2354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was wrong with Indeed?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sz="3200" dirty="0" smtClean="0"/>
              <a:t>Unstructured html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Too many different tags</a:t>
            </a:r>
          </a:p>
          <a:p>
            <a:pPr lvl="1">
              <a:buFont typeface="Arial" charset="0"/>
              <a:buChar char="•"/>
            </a:pPr>
            <a:r>
              <a:rPr lang="en-US" sz="2800" dirty="0" smtClean="0"/>
              <a:t>Sponsored jobs with linked company name </a:t>
            </a:r>
          </a:p>
          <a:p>
            <a:pPr lvl="1">
              <a:buFont typeface="Arial" charset="0"/>
              <a:buChar char="•"/>
            </a:pPr>
            <a:r>
              <a:rPr lang="en-US" sz="2800" dirty="0" smtClean="0"/>
              <a:t>Sponsored jobs with not linked company name</a:t>
            </a:r>
          </a:p>
          <a:p>
            <a:pPr lvl="1">
              <a:buFont typeface="Arial" charset="0"/>
              <a:buChar char="•"/>
            </a:pPr>
            <a:r>
              <a:rPr lang="en-US" sz="2800" dirty="0" smtClean="0"/>
              <a:t>Regular job with linked company name </a:t>
            </a:r>
          </a:p>
          <a:p>
            <a:pPr lvl="1">
              <a:buFont typeface="Arial" charset="0"/>
              <a:buChar char="•"/>
            </a:pPr>
            <a:r>
              <a:rPr lang="en-US" sz="2800" dirty="0" smtClean="0"/>
              <a:t>Regular job with not linked company name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Different job description </a:t>
            </a:r>
            <a:r>
              <a:rPr lang="en-US" sz="3200" dirty="0" smtClean="0"/>
              <a:t>pages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Costed me 3.5 days of work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04684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5" y="5948"/>
            <a:ext cx="11388436" cy="6268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98816" y="0"/>
            <a:ext cx="4797631" cy="950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00208" y="1873899"/>
            <a:ext cx="3760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Sponsored with linked company name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196446" y="665616"/>
            <a:ext cx="403762" cy="137873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369128" y="1048568"/>
            <a:ext cx="4797631" cy="11008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175532" y="1556863"/>
            <a:ext cx="445590" cy="96384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96445" y="2405946"/>
            <a:ext cx="413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Sponsored with not linked company name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369127" y="2243231"/>
            <a:ext cx="4797632" cy="7849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7175532" y="4281634"/>
            <a:ext cx="705849" cy="28899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67965" y="4620561"/>
            <a:ext cx="347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Regular with linked company name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369127" y="4130397"/>
            <a:ext cx="4797632" cy="98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116156" y="3028208"/>
            <a:ext cx="484052" cy="27125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226709" y="3290728"/>
            <a:ext cx="384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Regular with not linked company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54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 animBg="1"/>
      <p:bldP spid="14" grpId="0"/>
      <p:bldP spid="16" grpId="0" animBg="1"/>
      <p:bldP spid="18" grpId="0"/>
      <p:bldP spid="22" grpId="0" animBg="1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9895">
            <a:off x="368685" y="760351"/>
            <a:ext cx="6073038" cy="3349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9708">
            <a:off x="5450125" y="807295"/>
            <a:ext cx="6453292" cy="35767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87" y="2992037"/>
            <a:ext cx="5650584" cy="311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5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was right about Dice?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200" dirty="0" smtClean="0"/>
              <a:t>More structured html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Same tag names for job results</a:t>
            </a:r>
          </a:p>
          <a:p>
            <a:pPr>
              <a:buFont typeface="Arial" charset="0"/>
              <a:buChar char="•"/>
            </a:pPr>
            <a:r>
              <a:rPr lang="en-US" sz="3200" dirty="0" smtClean="0"/>
              <a:t>Job description pages have the same structure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1196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9" y="0"/>
            <a:ext cx="11459688" cy="632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291</TotalTime>
  <Words>230</Words>
  <Application>Microsoft Macintosh PowerPoint</Application>
  <PresentationFormat>Widescreen</PresentationFormat>
  <Paragraphs>43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Retrospect</vt:lpstr>
      <vt:lpstr>Web(tried to) Scraping indeed.com  Ended up Scraping dice.com</vt:lpstr>
      <vt:lpstr>Outline</vt:lpstr>
      <vt:lpstr>Initial Plan</vt:lpstr>
      <vt:lpstr>Result </vt:lpstr>
      <vt:lpstr>What was wrong with Indeed?</vt:lpstr>
      <vt:lpstr>PowerPoint Presentation</vt:lpstr>
      <vt:lpstr>PowerPoint Presentation</vt:lpstr>
      <vt:lpstr>What was right about Dice?</vt:lpstr>
      <vt:lpstr>PowerPoint Presentation</vt:lpstr>
      <vt:lpstr>PowerPoint Presentation</vt:lpstr>
      <vt:lpstr> The Scraped Data</vt:lpstr>
      <vt:lpstr> The Scraped Data</vt:lpstr>
      <vt:lpstr>Number of Jobs by Company</vt:lpstr>
      <vt:lpstr>Number of Unique Job Titles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Web(tried to) Scraping indeed.com  Ended up Scraping dice.com</dc:title>
  <dc:creator>Berkay Kosar</dc:creator>
  <cp:lastModifiedBy>Berkay Kosar</cp:lastModifiedBy>
  <cp:revision>15</cp:revision>
  <dcterms:created xsi:type="dcterms:W3CDTF">2016-05-22T23:57:06Z</dcterms:created>
  <dcterms:modified xsi:type="dcterms:W3CDTF">2016-05-23T13:14:55Z</dcterms:modified>
</cp:coreProperties>
</file>